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3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7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1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0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2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4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1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7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4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6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6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D0185-47F5-476B-B93A-14612E77FA83}" type="datetimeFigureOut">
              <a:rPr lang="en-US" smtClean="0"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9F9EB-8DF1-43E4-B583-5F740F2B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2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-228600"/>
            <a:ext cx="8229600" cy="6583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i="1" dirty="0" smtClean="0"/>
              <a:t>Tongue Twister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5622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6583362"/>
          </a:xfrm>
        </p:spPr>
        <p:txBody>
          <a:bodyPr>
            <a:normAutofit/>
          </a:bodyPr>
          <a:lstStyle/>
          <a:p>
            <a:r>
              <a:rPr lang="en-US" sz="5400" i="1" dirty="0"/>
              <a:t>One </a:t>
            </a:r>
            <a:r>
              <a:rPr lang="en-US" sz="5400" i="1" dirty="0" smtClean="0"/>
              <a:t>dice</a:t>
            </a:r>
            <a:r>
              <a:rPr lang="en-US" sz="5400" i="1" dirty="0"/>
              <a:t>, two dice, one, two, three. How many red dice do I see? One plus two is two plus one. Now our three-dice sum is done.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6237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One dice, two dice, one, two, three. How many red dice do I see? One plus two is two plus one. Now our three-dice sum is done.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cp:lastPrinted>2014-04-21T17:38:13Z</cp:lastPrinted>
  <dcterms:created xsi:type="dcterms:W3CDTF">2014-04-21T16:48:41Z</dcterms:created>
  <dcterms:modified xsi:type="dcterms:W3CDTF">2014-04-21T17:57:37Z</dcterms:modified>
</cp:coreProperties>
</file>