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2" r:id="rId3"/>
    <p:sldId id="261" r:id="rId4"/>
    <p:sldId id="262" r:id="rId5"/>
    <p:sldId id="266" r:id="rId6"/>
    <p:sldId id="267" r:id="rId7"/>
    <p:sldId id="271" r:id="rId8"/>
    <p:sldId id="273" r:id="rId9"/>
    <p:sldId id="281" r:id="rId10"/>
    <p:sldId id="274" r:id="rId11"/>
    <p:sldId id="275" r:id="rId12"/>
    <p:sldId id="278" r:id="rId13"/>
    <p:sldId id="277" r:id="rId14"/>
    <p:sldId id="279" r:id="rId15"/>
    <p:sldId id="280" r:id="rId16"/>
    <p:sldId id="258" r:id="rId17"/>
  </p:sldIdLst>
  <p:sldSz cx="12192000" cy="6858000"/>
  <p:notesSz cx="6877050" cy="9656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190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12/06/2014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12/06/2014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12/06/2014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12/06/2014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12/06/2014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12/06/2014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12/06/2014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12/06/2014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12/06/2014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12/06/2014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12/06/2014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12/06/2014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12/06/2014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12/06/2014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12/06/2014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12/06/2014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12/06/2014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12/06/2014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767" y="1548383"/>
            <a:ext cx="7170930" cy="1850473"/>
          </a:xfrm>
        </p:spPr>
        <p:txBody>
          <a:bodyPr/>
          <a:lstStyle/>
          <a:p>
            <a:r>
              <a:rPr lang="en-US" smtClean="0"/>
              <a:t>Solve Inequalities </a:t>
            </a:r>
            <a:r>
              <a:rPr lang="en-US" dirty="0" smtClean="0"/>
              <a:t>by Multiplication or Division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Objective: solve inequalities by using the Multiplication or Division properties of inequality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188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Run activity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" y="2652712"/>
            <a:ext cx="10546080" cy="3175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9343"/>
          <a:stretch/>
        </p:blipFill>
        <p:spPr>
          <a:xfrm>
            <a:off x="853440" y="4096511"/>
            <a:ext cx="3639533" cy="15379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854" t="35613" r="3349"/>
          <a:stretch/>
        </p:blipFill>
        <p:spPr>
          <a:xfrm>
            <a:off x="4794835" y="4535424"/>
            <a:ext cx="3306970" cy="119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0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Run activity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938" y="2582798"/>
            <a:ext cx="10387965" cy="33668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9774"/>
          <a:stretch/>
        </p:blipFill>
        <p:spPr>
          <a:xfrm>
            <a:off x="913958" y="4949952"/>
            <a:ext cx="3639533" cy="782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854" t="35613" r="3349"/>
          <a:stretch/>
        </p:blipFill>
        <p:spPr>
          <a:xfrm>
            <a:off x="4794835" y="4895928"/>
            <a:ext cx="3306970" cy="8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4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Run activity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08" y="2498978"/>
            <a:ext cx="10120503" cy="31581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854" t="35613" r="3349"/>
          <a:stretch/>
        </p:blipFill>
        <p:spPr>
          <a:xfrm>
            <a:off x="8343149" y="4884632"/>
            <a:ext cx="3413760" cy="8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8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of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3.bp.blogspot.com/-VSgj3zP9BLI/UTzbKGBrgJI/AAAAAAAAHkg/vbuqkvuhSk8/s1600/Screen+Shot+2013-03-10+at+2.12.03+P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3" t="10838" r="15556" b="21369"/>
          <a:stretch/>
        </p:blipFill>
        <p:spPr bwMode="auto">
          <a:xfrm>
            <a:off x="560832" y="535772"/>
            <a:ext cx="11082528" cy="577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43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18" y="552448"/>
            <a:ext cx="11197210" cy="581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86" y="457200"/>
            <a:ext cx="11145774" cy="58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736683"/>
          </a:xfrm>
        </p:spPr>
        <p:txBody>
          <a:bodyPr>
            <a:normAutofit/>
          </a:bodyPr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703925"/>
              </p:ext>
            </p:extLst>
          </p:nvPr>
        </p:nvGraphicFramePr>
        <p:xfrm>
          <a:off x="621791" y="2462786"/>
          <a:ext cx="10960608" cy="381609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53536"/>
                <a:gridCol w="3653536"/>
                <a:gridCol w="3653536"/>
              </a:tblGrid>
              <a:tr h="9923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Symbol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Words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Open or closed dot on number line?</a:t>
                      </a:r>
                      <a:endParaRPr lang="en-US" sz="2800" dirty="0"/>
                    </a:p>
                  </a:txBody>
                  <a:tcPr/>
                </a:tc>
              </a:tr>
              <a:tr h="70593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/>
                        <a:t>&gt;</a:t>
                      </a:r>
                      <a:endParaRPr lang="en-US" sz="2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/>
                        <a:t>Greater than </a:t>
                      </a:r>
                      <a:endParaRPr lang="en-US" sz="2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/>
                        <a:t>Open</a:t>
                      </a:r>
                      <a:r>
                        <a:rPr lang="en-US" sz="2600" b="0" baseline="0" dirty="0" smtClean="0"/>
                        <a:t> dot</a:t>
                      </a:r>
                      <a:endParaRPr lang="en-US" sz="2600" b="0" dirty="0"/>
                    </a:p>
                  </a:txBody>
                  <a:tcPr/>
                </a:tc>
              </a:tr>
              <a:tr h="705936"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0" dirty="0" smtClean="0"/>
                        <a:t>Greater than or equal</a:t>
                      </a:r>
                      <a:r>
                        <a:rPr lang="en-US" sz="2600" b="0" baseline="0" dirty="0" smtClean="0"/>
                        <a:t> to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/>
                </a:tc>
              </a:tr>
              <a:tr h="705936">
                <a:tc>
                  <a:txBody>
                    <a:bodyPr/>
                    <a:lstStyle/>
                    <a:p>
                      <a:pPr algn="ctr"/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Less than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0" dirty="0" smtClean="0"/>
                    </a:p>
                  </a:txBody>
                  <a:tcPr/>
                </a:tc>
              </a:tr>
              <a:tr h="705936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≤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6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Review: </a:t>
            </a:r>
            <a:r>
              <a:rPr lang="en-US" dirty="0" smtClean="0"/>
              <a:t>Solve Inequality by Addition or subtracting by graphing the solution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02208" y="2755392"/>
          <a:ext cx="9994388" cy="3328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5296"/>
                <a:gridCol w="4959092"/>
              </a:tblGrid>
              <a:tr h="1664208"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/>
                        <a:t>10</a:t>
                      </a:r>
                      <a:r>
                        <a:rPr lang="en-US" sz="8000" baseline="0" dirty="0" smtClean="0"/>
                        <a:t> &lt; b – 8 </a:t>
                      </a:r>
                      <a:endParaRPr lang="en-US" sz="8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/>
                        <a:t>-21</a:t>
                      </a:r>
                      <a:r>
                        <a:rPr lang="en-US" sz="8000" baseline="0" dirty="0" smtClean="0"/>
                        <a:t> &lt; a - 16</a:t>
                      </a:r>
                      <a:endParaRPr lang="en-US" sz="8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664208"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/>
                        <a:t>n</a:t>
                      </a:r>
                      <a:r>
                        <a:rPr lang="en-US" sz="8000" baseline="0" dirty="0" smtClean="0"/>
                        <a:t> – 8 &lt; 18</a:t>
                      </a:r>
                      <a:endParaRPr lang="en-US" sz="80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x + 3</a:t>
                      </a:r>
                      <a:r>
                        <a:rPr lang="en-US" sz="7200" baseline="0" dirty="0" smtClean="0"/>
                        <a:t> &lt; 25</a:t>
                      </a:r>
                      <a:endParaRPr lang="en-US" sz="7200" dirty="0"/>
                    </a:p>
                  </a:txBody>
                  <a:tcPr>
                    <a:solidFill>
                      <a:srgbClr val="FF33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037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7" y="797658"/>
            <a:ext cx="10655972" cy="507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7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01" y="477774"/>
            <a:ext cx="11099483" cy="582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84" y="599544"/>
            <a:ext cx="11107484" cy="576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5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70" y="577024"/>
            <a:ext cx="11188065" cy="560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2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 inequalities and graph the solution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dirty="0" smtClean="0"/>
                  <a:t>f.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 &lt; -11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E4D58F3D-FAF0-48BE-BBE3-60F202488501" descr="imag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769" y="4672246"/>
            <a:ext cx="520446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86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Run activity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52139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Instruction:</a:t>
            </a:r>
          </a:p>
          <a:p>
            <a:pPr>
              <a:buFontTx/>
              <a:buChar char="-"/>
            </a:pPr>
            <a:r>
              <a:rPr lang="en-US" dirty="0" smtClean="0"/>
              <a:t>Be faster than other groups to bring the inequality.</a:t>
            </a:r>
          </a:p>
          <a:p>
            <a:pPr>
              <a:buFontTx/>
              <a:buChar char="-"/>
            </a:pPr>
            <a:r>
              <a:rPr lang="en-US" dirty="0" smtClean="0"/>
              <a:t>You can only bring one inequality at a time.</a:t>
            </a:r>
          </a:p>
          <a:p>
            <a:pPr>
              <a:buFontTx/>
              <a:buChar char="-"/>
            </a:pPr>
            <a:r>
              <a:rPr lang="en-US" dirty="0" smtClean="0"/>
              <a:t>Solve each question as a group.</a:t>
            </a:r>
          </a:p>
          <a:p>
            <a:pPr>
              <a:buFontTx/>
              <a:buChar char="-"/>
            </a:pPr>
            <a:r>
              <a:rPr lang="en-US" dirty="0" smtClean="0"/>
              <a:t>You will earn 200 if you answer as many question as you can.</a:t>
            </a:r>
          </a:p>
          <a:p>
            <a:pPr>
              <a:buFontTx/>
              <a:buChar char="-"/>
            </a:pPr>
            <a:r>
              <a:rPr lang="en-US" dirty="0" smtClean="0"/>
              <a:t>You will get 100 for neatness (good handwriting)</a:t>
            </a:r>
          </a:p>
          <a:p>
            <a:pPr>
              <a:buFontTx/>
              <a:buChar char="-"/>
            </a:pPr>
            <a:r>
              <a:rPr lang="en-US" dirty="0" smtClean="0"/>
              <a:t>Solve each inequality.</a:t>
            </a:r>
          </a:p>
          <a:p>
            <a:pPr>
              <a:buFontTx/>
              <a:buChar char="-"/>
            </a:pPr>
            <a:r>
              <a:rPr lang="en-US" dirty="0" smtClean="0"/>
              <a:t>Good Luck!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136" y="2426208"/>
            <a:ext cx="3340608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7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22" y="2556932"/>
            <a:ext cx="5396865" cy="3494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651759"/>
            <a:ext cx="5283135" cy="339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829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1151</TotalTime>
  <Words>162</Words>
  <Application>Microsoft Office PowerPoint</Application>
  <PresentationFormat>Widescreen</PresentationFormat>
  <Paragraphs>33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Cambria Math</vt:lpstr>
      <vt:lpstr>Garamond</vt:lpstr>
      <vt:lpstr>Organic</vt:lpstr>
      <vt:lpstr>Solve Inequalities by Multiplication or Division </vt:lpstr>
      <vt:lpstr>Review: Solve Inequality by Addition or subtracting by graphing the solution </vt:lpstr>
      <vt:lpstr>PowerPoint Presentation</vt:lpstr>
      <vt:lpstr>PowerPoint Presentation</vt:lpstr>
      <vt:lpstr>PowerPoint Presentation</vt:lpstr>
      <vt:lpstr>PowerPoint Presentation</vt:lpstr>
      <vt:lpstr>Solve inequalities and graph the solution </vt:lpstr>
      <vt:lpstr>Fun Run activity </vt:lpstr>
      <vt:lpstr>Number Line</vt:lpstr>
      <vt:lpstr>Fun Run activity </vt:lpstr>
      <vt:lpstr>Fun Run activity </vt:lpstr>
      <vt:lpstr>Fun Run activity </vt:lpstr>
      <vt:lpstr>Question of the day</vt:lpstr>
      <vt:lpstr>PowerPoint Presentation</vt:lpstr>
      <vt:lpstr>PowerPoint Presentation</vt:lpstr>
      <vt:lpstr>Review</vt:lpstr>
    </vt:vector>
  </TitlesOfParts>
  <Company>HCT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Solve Inequities by Multiplication or Division</dc:title>
  <dc:creator>Aaesha Mohammed Rashed Mohammed Al Raqrooq.Bani Shemaili(H002252</dc:creator>
  <cp:lastModifiedBy>Aaesha Mohammed Rashed Mohammed Al Raqrooq.Bani Shemaili(H002252</cp:lastModifiedBy>
  <cp:revision>30</cp:revision>
  <cp:lastPrinted>2014-04-26T15:13:09Z</cp:lastPrinted>
  <dcterms:created xsi:type="dcterms:W3CDTF">2014-04-26T02:28:26Z</dcterms:created>
  <dcterms:modified xsi:type="dcterms:W3CDTF">2014-06-12T16:19:23Z</dcterms:modified>
</cp:coreProperties>
</file>