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30/04/2014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30/04/2014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wizler.co.uk/ekmps/shops/twizler/images/good-luck-card-908-p%5bekm%5d500x500%5bekm%5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4.bp.blogspot.com/-8mLxA5M-vFY/UgpJc4h6PQI/AAAAAAAAA64/H1qGk8znnZ4/s1600/Slide1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Two step Equations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Objective: Solve two step equation of the form </a:t>
            </a:r>
          </a:p>
          <a:p>
            <a:r>
              <a:rPr lang="en-US" dirty="0" smtClean="0"/>
              <a:t> p ( x + q ) =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601196" cy="360002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/>
                  <a:t>+ 4 =   9</a:t>
                </a:r>
              </a:p>
              <a:p>
                <a:pPr marL="0" indent="0" algn="ctr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                                                    - 4   - 4	   (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Subt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. 4 from both sides)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    =    5	   (Simplify)</a:t>
                </a:r>
              </a:p>
              <a:p>
                <a:pPr marL="0" indent="0" algn="ctr">
                  <a:buNone/>
                </a:pPr>
                <a:endParaRPr lang="en-US" sz="28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x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3  </a:t>
                </a:r>
                <a:r>
                  <a:rPr lang="en-US" sz="2800" dirty="0" smtClean="0"/>
                  <a:t>= 5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x 3   (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Mult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. by 3 on both sides)</a:t>
                </a:r>
              </a:p>
              <a:p>
                <a:pPr algn="ctr"/>
                <a:endParaRPr lang="en-US" sz="2800" dirty="0" smtClean="0"/>
              </a:p>
              <a:p>
                <a:pPr marL="0" indent="0" algn="ctr">
                  <a:buNone/>
                </a:pPr>
                <a:r>
                  <a:rPr lang="en-US" sz="2800" dirty="0"/>
                  <a:t>y</a:t>
                </a:r>
                <a:r>
                  <a:rPr lang="en-US" sz="2800" dirty="0" smtClean="0"/>
                  <a:t> =  15		   (Simplify)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601196" cy="3600028"/>
              </a:xfrm>
              <a:blipFill rotWithShape="0">
                <a:blip r:embed="rId2"/>
                <a:stretch>
                  <a:fillRect t="-1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0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Quiz</a:t>
            </a:r>
            <a:endParaRPr lang="en-US" sz="5400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6455" y="2542714"/>
            <a:ext cx="3317875" cy="3317875"/>
          </a:xfrm>
          <a:prstGeom prst="rect">
            <a:avLst/>
          </a:prstGeom>
        </p:spPr>
      </p:pic>
      <p:pic>
        <p:nvPicPr>
          <p:cNvPr id="1026" name="Picture 2" descr="http://4.bp.blogspot.com/-8mLxA5M-vFY/UgpJc4h6PQI/AAAAAAAAA64/H1qGk8znnZ4/s1600/Slide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 t="9301" r="11728" b="18359"/>
          <a:stretch/>
        </p:blipFill>
        <p:spPr bwMode="auto">
          <a:xfrm>
            <a:off x="811161" y="2542714"/>
            <a:ext cx="688529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7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Hints?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Identify what operations are on the variable side. (Add, Sub, </a:t>
            </a:r>
            <a:r>
              <a:rPr lang="en-US" sz="2800" dirty="0" err="1"/>
              <a:t>Mult</a:t>
            </a:r>
            <a:r>
              <a:rPr lang="en-US" sz="2800" dirty="0"/>
              <a:t>, </a:t>
            </a:r>
            <a:r>
              <a:rPr lang="en-US" sz="2800" dirty="0" err="1"/>
              <a:t>Div</a:t>
            </a:r>
            <a:r>
              <a:rPr lang="en-US" sz="2800" dirty="0"/>
              <a:t>)</a:t>
            </a:r>
          </a:p>
          <a:p>
            <a:r>
              <a:rPr lang="en-US" sz="2800" dirty="0"/>
              <a:t>“Undo” the operation by using opposite operations.</a:t>
            </a:r>
          </a:p>
          <a:p>
            <a:r>
              <a:rPr lang="en-US" sz="2800" dirty="0"/>
              <a:t>Whatever you do to one side, you must do to the </a:t>
            </a:r>
            <a:r>
              <a:rPr lang="en-US" sz="2800" dirty="0" smtClean="0"/>
              <a:t>                                       other </a:t>
            </a:r>
            <a:r>
              <a:rPr lang="en-US" sz="2800" dirty="0"/>
              <a:t>side to keep equation balanced.</a:t>
            </a:r>
          </a:p>
          <a:p>
            <a:endParaRPr lang="en-US" dirty="0"/>
          </a:p>
        </p:txBody>
      </p:sp>
      <p:pic>
        <p:nvPicPr>
          <p:cNvPr id="2050" name="Picture 2" descr="http://blog.novarad.net/wp-content/uploads/2011/09/hints-and-ti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3498850"/>
            <a:ext cx="28575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each equation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        5x + 5 = 19                       2 ( x + 4)=20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76335" y="2433485"/>
            <a:ext cx="19664" cy="3687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7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 Rational Coefficients 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smtClean="0"/>
                  <a:t> ( n + 6) = 10                        0.2 ( c – 3) = -10 </a:t>
                </a:r>
                <a:r>
                  <a:rPr lang="en-US" sz="3600" dirty="0" err="1" smtClean="0"/>
                  <a:t>xds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6095999" y="2433484"/>
            <a:ext cx="0" cy="3613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1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on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52139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Instruction:</a:t>
            </a:r>
          </a:p>
          <a:p>
            <a:pPr>
              <a:buFontTx/>
              <a:buChar char="-"/>
            </a:pPr>
            <a:r>
              <a:rPr lang="en-US" dirty="0" smtClean="0"/>
              <a:t>Be faster than other groups to bring the equations.</a:t>
            </a:r>
          </a:p>
          <a:p>
            <a:pPr>
              <a:buFontTx/>
              <a:buChar char="-"/>
            </a:pPr>
            <a:r>
              <a:rPr lang="en-US" dirty="0" smtClean="0"/>
              <a:t>You can only bring one equation at a time.</a:t>
            </a:r>
          </a:p>
          <a:p>
            <a:pPr>
              <a:buFontTx/>
              <a:buChar char="-"/>
            </a:pPr>
            <a:r>
              <a:rPr lang="en-US" dirty="0" smtClean="0"/>
              <a:t>Solve each question as a group.</a:t>
            </a:r>
          </a:p>
          <a:p>
            <a:pPr>
              <a:buFontTx/>
              <a:buChar char="-"/>
            </a:pPr>
            <a:r>
              <a:rPr lang="en-US" dirty="0" smtClean="0"/>
              <a:t>You will earn 200 if you answer an many question as you can.</a:t>
            </a:r>
          </a:p>
          <a:p>
            <a:pPr>
              <a:buFontTx/>
              <a:buChar char="-"/>
            </a:pPr>
            <a:r>
              <a:rPr lang="en-US" dirty="0" smtClean="0"/>
              <a:t>Solve &amp; Check each equation.</a:t>
            </a:r>
          </a:p>
          <a:p>
            <a:pPr>
              <a:buFontTx/>
              <a:buChar char="-"/>
            </a:pPr>
            <a:r>
              <a:rPr lang="en-US" dirty="0" smtClean="0"/>
              <a:t>Good Luck!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1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</TotalTime>
  <Words>149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Garamond</vt:lpstr>
      <vt:lpstr>Organic</vt:lpstr>
      <vt:lpstr>More Two step Equations</vt:lpstr>
      <vt:lpstr>Review</vt:lpstr>
      <vt:lpstr>Quiz</vt:lpstr>
      <vt:lpstr>Helpful Hints?</vt:lpstr>
      <vt:lpstr>Solve each equation </vt:lpstr>
      <vt:lpstr>( Rational Coefficients )</vt:lpstr>
      <vt:lpstr>Run on activity </vt:lpstr>
    </vt:vector>
  </TitlesOfParts>
  <Company>HCT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Two step Equations</dc:title>
  <dc:creator>Aaesha Mohammed Rashed Mohammed Al Raqrooq.Bani Shemaili(H002252</dc:creator>
  <cp:lastModifiedBy>Aaesha Mohammed Rashed Mohammed Al Raqrooq.Bani Shemaili(H002252</cp:lastModifiedBy>
  <cp:revision>12</cp:revision>
  <dcterms:created xsi:type="dcterms:W3CDTF">2014-04-22T19:21:01Z</dcterms:created>
  <dcterms:modified xsi:type="dcterms:W3CDTF">2014-04-30T15:23:45Z</dcterms:modified>
</cp:coreProperties>
</file>