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70" r:id="rId4"/>
    <p:sldId id="276" r:id="rId5"/>
    <p:sldId id="271" r:id="rId6"/>
    <p:sldId id="277" r:id="rId7"/>
    <p:sldId id="279" r:id="rId8"/>
    <p:sldId id="278" r:id="rId9"/>
    <p:sldId id="272" r:id="rId10"/>
    <p:sldId id="280" r:id="rId11"/>
    <p:sldId id="275" r:id="rId12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15/08/1435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74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15/08/1435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1038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15/08/1435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429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15/08/1435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8480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15/08/1435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4546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15/08/1435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2710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15/08/1435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3676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15/08/1435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0256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15/08/1435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1841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15/08/1435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9831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15/08/1435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0994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76B11-87A0-41C2-981D-135E276F3B5D}" type="datetimeFigureOut">
              <a:rPr lang="ar-AE" smtClean="0"/>
              <a:t>15/08/1435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7067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050" y="533400"/>
            <a:ext cx="7724775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5400" b="1" u="sng" dirty="0" smtClean="0">
                <a:effectLst>
                  <a:glow rad="228600">
                    <a:srgbClr val="FFCCFF"/>
                  </a:glow>
                </a:effectLst>
              </a:rPr>
              <a:t>Lesson 5</a:t>
            </a:r>
          </a:p>
          <a:p>
            <a:pPr algn="ctr"/>
            <a:r>
              <a:rPr lang="en-US" sz="13800" b="1" dirty="0" smtClean="0">
                <a:effectLst>
                  <a:glow rad="228600">
                    <a:srgbClr val="FFCCFF"/>
                  </a:glow>
                </a:effectLst>
              </a:rPr>
              <a:t>Volume of pyramids</a:t>
            </a:r>
            <a:endParaRPr lang="ar-AE" sz="13800" b="1" dirty="0">
              <a:effectLst>
                <a:glow rad="228600">
                  <a:srgbClr val="FFCCFF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9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770" t="67499" r="14848" b="6757"/>
          <a:stretch/>
        </p:blipFill>
        <p:spPr>
          <a:xfrm>
            <a:off x="0" y="1426029"/>
            <a:ext cx="12192000" cy="2688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25" t="9641" r="12880" b="76691"/>
          <a:stretch/>
        </p:blipFill>
        <p:spPr>
          <a:xfrm>
            <a:off x="0" y="0"/>
            <a:ext cx="12192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7583" r="2687" b="6394"/>
          <a:stretch/>
        </p:blipFill>
        <p:spPr>
          <a:xfrm>
            <a:off x="250369" y="195943"/>
            <a:ext cx="11765082" cy="65205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rgbClr val="FFFF00">
                <a:alpha val="40000"/>
              </a:srgb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50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477" t="23522" r="2506" b="20833"/>
          <a:stretch/>
        </p:blipFill>
        <p:spPr>
          <a:xfrm>
            <a:off x="-33898" y="387469"/>
            <a:ext cx="12225898" cy="554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891" t="64800" r="4981" b="10075"/>
          <a:stretch/>
        </p:blipFill>
        <p:spPr>
          <a:xfrm>
            <a:off x="0" y="1438275"/>
            <a:ext cx="12192000" cy="2171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891" t="10583" r="4981" b="74540"/>
          <a:stretch/>
        </p:blipFill>
        <p:spPr>
          <a:xfrm>
            <a:off x="0" y="0"/>
            <a:ext cx="12192000" cy="12858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324600" y="1781175"/>
            <a:ext cx="0" cy="50768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891" t="10583" r="4981" b="35972"/>
          <a:stretch/>
        </p:blipFill>
        <p:spPr>
          <a:xfrm>
            <a:off x="0" y="-2"/>
            <a:ext cx="12192000" cy="461962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324600" y="1781175"/>
            <a:ext cx="0" cy="50768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3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49" t="11234" r="6416" b="55013"/>
          <a:stretch/>
        </p:blipFill>
        <p:spPr>
          <a:xfrm>
            <a:off x="0" y="0"/>
            <a:ext cx="12192000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49" t="44987" r="20026" b="28238"/>
          <a:stretch/>
        </p:blipFill>
        <p:spPr>
          <a:xfrm>
            <a:off x="-1" y="0"/>
            <a:ext cx="12192001" cy="3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625" t="72409" r="18985" b="7294"/>
          <a:stretch/>
        </p:blipFill>
        <p:spPr>
          <a:xfrm>
            <a:off x="0" y="0"/>
            <a:ext cx="12192000" cy="24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49" t="44987" r="6416" b="28238"/>
          <a:stretch/>
        </p:blipFill>
        <p:spPr>
          <a:xfrm>
            <a:off x="0" y="0"/>
            <a:ext cx="12192000" cy="2699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25" t="72409" r="18985" b="7294"/>
          <a:stretch/>
        </p:blipFill>
        <p:spPr>
          <a:xfrm>
            <a:off x="0" y="3657599"/>
            <a:ext cx="12192000" cy="24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349" t="19185" r="12770" b="12122"/>
          <a:stretch/>
        </p:blipFill>
        <p:spPr>
          <a:xfrm>
            <a:off x="0" y="0"/>
            <a:ext cx="12256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عائشة الزعابي</dc:creator>
  <cp:lastModifiedBy>Aaesha Mohammed Rashed Mohammed Al Raqrooq.Bani Shemaili(H002252</cp:lastModifiedBy>
  <cp:revision>11</cp:revision>
  <dcterms:created xsi:type="dcterms:W3CDTF">2014-05-08T01:22:48Z</dcterms:created>
  <dcterms:modified xsi:type="dcterms:W3CDTF">2014-06-13T13:42:27Z</dcterms:modified>
</cp:coreProperties>
</file>