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7" r:id="rId9"/>
    <p:sldId id="279" r:id="rId10"/>
    <p:sldId id="278" r:id="rId11"/>
    <p:sldId id="276" r:id="rId12"/>
    <p:sldId id="280" r:id="rId13"/>
    <p:sldId id="281" r:id="rId14"/>
    <p:sldId id="262" r:id="rId15"/>
    <p:sldId id="264" r:id="rId16"/>
    <p:sldId id="268" r:id="rId17"/>
    <p:sldId id="277" r:id="rId18"/>
    <p:sldId id="275" r:id="rId19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103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29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8480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4546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271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3676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0256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1841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831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0994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6B11-87A0-41C2-981D-135E276F3B5D}" type="datetimeFigureOut">
              <a:rPr lang="ar-AE" smtClean="0"/>
              <a:t>18/08/1435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22F1-BAE4-4E23-868A-D446DA3FE86C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7067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0" y="533400"/>
            <a:ext cx="7724775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5400" b="1" u="sng" dirty="0" smtClean="0">
                <a:effectLst>
                  <a:glow rad="228600">
                    <a:srgbClr val="FFCCFF"/>
                  </a:glow>
                </a:effectLst>
              </a:rPr>
              <a:t>Lesson 5</a:t>
            </a:r>
          </a:p>
          <a:p>
            <a:pPr algn="ctr"/>
            <a:r>
              <a:rPr lang="en-US" sz="13800" b="1" dirty="0" smtClean="0">
                <a:effectLst>
                  <a:glow rad="228600">
                    <a:srgbClr val="FFCCFF"/>
                  </a:glow>
                </a:effectLst>
              </a:rPr>
              <a:t>Volume of pyramids</a:t>
            </a:r>
            <a:endParaRPr lang="ar-AE" sz="13800" b="1" dirty="0">
              <a:effectLst>
                <a:glow rad="228600">
                  <a:srgbClr val="FFCCFF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9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324600" y="1781175"/>
            <a:ext cx="0" cy="5076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046747"/>
            <a:ext cx="12192000" cy="5811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891" t="64800" r="4981" b="10075"/>
          <a:stretch/>
        </p:blipFill>
        <p:spPr>
          <a:xfrm>
            <a:off x="0" y="1438275"/>
            <a:ext cx="12192000" cy="217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891" t="10583" r="4981" b="74540"/>
          <a:stretch/>
        </p:blipFill>
        <p:spPr>
          <a:xfrm>
            <a:off x="0" y="0"/>
            <a:ext cx="12192000" cy="12858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324600" y="1571625"/>
            <a:ext cx="0" cy="5076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325" t="9641" r="12880" b="33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iskcrossfit.com/wp-content/uploads/2014/03/Blog-Challe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90" y="0"/>
            <a:ext cx="10087309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976" t="28386" r="26610" b="25287"/>
          <a:stretch/>
        </p:blipFill>
        <p:spPr>
          <a:xfrm>
            <a:off x="1979779" y="1500223"/>
            <a:ext cx="10337130" cy="54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6472989" y="-1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037" t="12017" r="25362" b="23285"/>
          <a:stretch/>
        </p:blipFill>
        <p:spPr>
          <a:xfrm>
            <a:off x="230379" y="1666874"/>
            <a:ext cx="9700422" cy="5191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507" t="9232" r="28587" b="67339"/>
          <a:stretch/>
        </p:blipFill>
        <p:spPr>
          <a:xfrm>
            <a:off x="-1" y="0"/>
            <a:ext cx="12122719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62" t="20670" r="25434" b="21288"/>
          <a:stretch/>
        </p:blipFill>
        <p:spPr>
          <a:xfrm>
            <a:off x="0" y="-1"/>
            <a:ext cx="121399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34" t="20521" b="45427"/>
          <a:stretch/>
        </p:blipFill>
        <p:spPr>
          <a:xfrm>
            <a:off x="0" y="0"/>
            <a:ext cx="12155034" cy="29908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029325" y="495300"/>
            <a:ext cx="0" cy="6362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05" t="15376" r="14256" b="27647"/>
          <a:stretch/>
        </p:blipFill>
        <p:spPr>
          <a:xfrm>
            <a:off x="0" y="-1"/>
            <a:ext cx="122074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7583" r="2687" b="6394"/>
          <a:stretch/>
        </p:blipFill>
        <p:spPr>
          <a:xfrm>
            <a:off x="250369" y="195943"/>
            <a:ext cx="11765082" cy="6520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rgbClr val="FFFF00">
                <a:alpha val="40000"/>
              </a:srgb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50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040" t="26374" r="5544" b="57917"/>
          <a:stretch/>
        </p:blipFill>
        <p:spPr>
          <a:xfrm>
            <a:off x="2014033" y="449472"/>
            <a:ext cx="7234203" cy="29847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871" t="44433" r="5557" b="31339"/>
          <a:stretch/>
        </p:blipFill>
        <p:spPr>
          <a:xfrm>
            <a:off x="180793" y="3806045"/>
            <a:ext cx="11567473" cy="1956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60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77" t="23522" r="2506" b="20833"/>
          <a:stretch/>
        </p:blipFill>
        <p:spPr>
          <a:xfrm>
            <a:off x="-33898" y="387469"/>
            <a:ext cx="12225898" cy="55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44" t="14178" r="4587" b="20059"/>
          <a:stretch/>
        </p:blipFill>
        <p:spPr>
          <a:xfrm>
            <a:off x="0" y="380999"/>
            <a:ext cx="12125325" cy="5367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477" t="23522" r="44398" b="62974"/>
          <a:stretch/>
        </p:blipFill>
        <p:spPr>
          <a:xfrm>
            <a:off x="6610350" y="492245"/>
            <a:ext cx="5581650" cy="8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44" t="14178" r="4587" b="71178"/>
          <a:stretch/>
        </p:blipFill>
        <p:spPr>
          <a:xfrm>
            <a:off x="0" y="0"/>
            <a:ext cx="12176038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828" t="20557" r="2903" b="30454"/>
          <a:stretch/>
        </p:blipFill>
        <p:spPr>
          <a:xfrm>
            <a:off x="0" y="1097171"/>
            <a:ext cx="12198158" cy="4875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477" t="23522" r="44398" b="62974"/>
          <a:stretch/>
        </p:blipFill>
        <p:spPr>
          <a:xfrm>
            <a:off x="6019800" y="148715"/>
            <a:ext cx="6156238" cy="8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546" t="19244" r="3861" b="26369"/>
          <a:stretch/>
        </p:blipFill>
        <p:spPr>
          <a:xfrm>
            <a:off x="0" y="0"/>
            <a:ext cx="12115800" cy="5954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575" t="22790" r="60033" b="31943"/>
          <a:stretch/>
        </p:blipFill>
        <p:spPr>
          <a:xfrm>
            <a:off x="8251371" y="3940629"/>
            <a:ext cx="3940629" cy="2917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9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69" t="18402" r="17393" b="20628"/>
          <a:stretch/>
        </p:blipFill>
        <p:spPr>
          <a:xfrm>
            <a:off x="66675" y="0"/>
            <a:ext cx="12192000" cy="5902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477" t="23522" r="44398" b="62974"/>
          <a:stretch/>
        </p:blipFill>
        <p:spPr>
          <a:xfrm>
            <a:off x="8153401" y="120770"/>
            <a:ext cx="4105274" cy="1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58" t="18626" r="3227" b="20137"/>
          <a:stretch/>
        </p:blipFill>
        <p:spPr>
          <a:xfrm>
            <a:off x="-14895" y="0"/>
            <a:ext cx="1220689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6747"/>
            <a:ext cx="12192000" cy="5811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891" t="10583" r="4981" b="35972"/>
          <a:stretch/>
        </p:blipFill>
        <p:spPr>
          <a:xfrm>
            <a:off x="0" y="-2"/>
            <a:ext cx="12192000" cy="46196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324600" y="1781175"/>
            <a:ext cx="0" cy="50768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5</Words>
  <Application>Microsoft Office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عائشة الزعابي</dc:creator>
  <cp:lastModifiedBy>Aaesha Mohammed Rashed Mohammed Al Raqrooq.Bani Shemaili(H002252</cp:lastModifiedBy>
  <cp:revision>19</cp:revision>
  <dcterms:created xsi:type="dcterms:W3CDTF">2014-05-08T01:22:48Z</dcterms:created>
  <dcterms:modified xsi:type="dcterms:W3CDTF">2014-06-16T15:59:52Z</dcterms:modified>
</cp:coreProperties>
</file>