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72" r:id="rId7"/>
    <p:sldId id="266" r:id="rId8"/>
    <p:sldId id="276" r:id="rId9"/>
    <p:sldId id="280" r:id="rId10"/>
    <p:sldId id="267" r:id="rId11"/>
    <p:sldId id="269" r:id="rId12"/>
    <p:sldId id="279" r:id="rId13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7173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16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995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3052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127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087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464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7334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554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439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495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441E-486A-4631-BD84-C9CEE6EC36B5}" type="datetimeFigureOut">
              <a:rPr lang="ar-AE" smtClean="0"/>
              <a:t>24/07/1435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06F8-7BEF-48FE-978E-1E8C66AF49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882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2486" y="406564"/>
            <a:ext cx="7434942" cy="4985902"/>
            <a:chOff x="1382486" y="406564"/>
            <a:chExt cx="7434942" cy="4985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2" r="21979" b="49860"/>
            <a:stretch/>
          </p:blipFill>
          <p:spPr>
            <a:xfrm>
              <a:off x="3494313" y="406564"/>
              <a:ext cx="5323115" cy="49859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68486" y="3483429"/>
              <a:ext cx="5148942" cy="17851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Volume</a:t>
              </a:r>
              <a:endParaRPr lang="ar-AE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2486" y="406564"/>
              <a:ext cx="29500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4400" b="1" u="sng" dirty="0" smtClean="0"/>
                <a:t>Vocabulary</a:t>
              </a:r>
              <a:endParaRPr lang="ar-AE" sz="4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8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21" t="49776" r="5402" b="20305"/>
          <a:stretch/>
        </p:blipFill>
        <p:spPr>
          <a:xfrm>
            <a:off x="1436915" y="460896"/>
            <a:ext cx="9285514" cy="2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56" t="10312" r="5512" b="11145"/>
          <a:stretch/>
        </p:blipFill>
        <p:spPr>
          <a:xfrm>
            <a:off x="1436913" y="446315"/>
            <a:ext cx="9274629" cy="4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7583" r="2687" b="6394"/>
          <a:stretch/>
        </p:blipFill>
        <p:spPr>
          <a:xfrm>
            <a:off x="1556655" y="587830"/>
            <a:ext cx="8969831" cy="468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72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-2"/>
            <a:ext cx="12191999" cy="6858002"/>
            <a:chOff x="1" y="-2"/>
            <a:chExt cx="12191999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095" t="31517" r="29990" b="17374"/>
            <a:stretch/>
          </p:blipFill>
          <p:spPr>
            <a:xfrm>
              <a:off x="1438255" y="446314"/>
              <a:ext cx="9258320" cy="49353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2320" t="24002" r="24958" b="64059"/>
            <a:stretch/>
          </p:blipFill>
          <p:spPr>
            <a:xfrm rot="16200000">
              <a:off x="-3009899" y="3009898"/>
              <a:ext cx="6857999" cy="8381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2320" t="24002" r="24958" b="64059"/>
            <a:stretch/>
          </p:blipFill>
          <p:spPr>
            <a:xfrm rot="5400000">
              <a:off x="8343901" y="3009901"/>
              <a:ext cx="6857999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7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89" t="29646" r="18319" b="24826"/>
          <a:stretch/>
        </p:blipFill>
        <p:spPr>
          <a:xfrm>
            <a:off x="1433988" y="446314"/>
            <a:ext cx="929372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36" t="23297" r="20667" b="10141"/>
          <a:stretch/>
        </p:blipFill>
        <p:spPr>
          <a:xfrm>
            <a:off x="1436913" y="424543"/>
            <a:ext cx="9241973" cy="48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76" t="13589" r="16637" b="11063"/>
          <a:stretch/>
        </p:blipFill>
        <p:spPr>
          <a:xfrm>
            <a:off x="0" y="0"/>
            <a:ext cx="11680166" cy="68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28" t="29527" r="12234" b="50161"/>
          <a:stretch/>
        </p:blipFill>
        <p:spPr>
          <a:xfrm>
            <a:off x="1447801" y="1395425"/>
            <a:ext cx="6359840" cy="1935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42" t="10143" r="16419" b="81809"/>
          <a:stretch/>
        </p:blipFill>
        <p:spPr>
          <a:xfrm>
            <a:off x="1447801" y="403183"/>
            <a:ext cx="9220200" cy="579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43" t="19661" r="29502" b="75425"/>
          <a:stretch/>
        </p:blipFill>
        <p:spPr>
          <a:xfrm>
            <a:off x="1447801" y="903719"/>
            <a:ext cx="9220200" cy="4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05" t="28412" r="16560" b="30320"/>
          <a:stretch/>
        </p:blipFill>
        <p:spPr>
          <a:xfrm>
            <a:off x="1442871" y="410574"/>
            <a:ext cx="9278478" cy="29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34" t="29795" r="31762" b="39592"/>
          <a:stretch/>
        </p:blipFill>
        <p:spPr>
          <a:xfrm>
            <a:off x="1404258" y="1842330"/>
            <a:ext cx="3800551" cy="2857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71" t="9288" r="29415" b="81510"/>
          <a:stretch/>
        </p:blipFill>
        <p:spPr>
          <a:xfrm>
            <a:off x="1404258" y="402771"/>
            <a:ext cx="9318171" cy="620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5" t="19410" r="24090" b="71387"/>
          <a:stretch/>
        </p:blipFill>
        <p:spPr>
          <a:xfrm>
            <a:off x="1404258" y="1023257"/>
            <a:ext cx="826225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71" t="9288" r="29415" b="81510"/>
          <a:stretch/>
        </p:blipFill>
        <p:spPr>
          <a:xfrm>
            <a:off x="1404258" y="402771"/>
            <a:ext cx="9318171" cy="620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5" t="19410" r="24090" b="71387"/>
          <a:stretch/>
        </p:blipFill>
        <p:spPr>
          <a:xfrm>
            <a:off x="1404258" y="1023257"/>
            <a:ext cx="8262257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993" t="28904" r="8709" b="39592"/>
          <a:stretch/>
        </p:blipFill>
        <p:spPr>
          <a:xfrm>
            <a:off x="1522036" y="1785257"/>
            <a:ext cx="3258436" cy="27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غانم الزعابي</dc:creator>
  <cp:lastModifiedBy>Aaesha Mohammed Rashed Mohammed Al Raqrooq.Bani Shemaili(H002252</cp:lastModifiedBy>
  <cp:revision>17</cp:revision>
  <dcterms:created xsi:type="dcterms:W3CDTF">2014-05-04T20:52:25Z</dcterms:created>
  <dcterms:modified xsi:type="dcterms:W3CDTF">2014-05-23T16:19:18Z</dcterms:modified>
</cp:coreProperties>
</file>