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3" r:id="rId7"/>
    <p:sldId id="264" r:id="rId8"/>
    <p:sldId id="265" r:id="rId9"/>
    <p:sldId id="261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12/05/2014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2: Semicircle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Objective: Finding the Area of the Semicircle</a:t>
            </a:r>
            <a:endParaRPr lang="en-US" dirty="0"/>
          </a:p>
        </p:txBody>
      </p:sp>
      <p:pic>
        <p:nvPicPr>
          <p:cNvPr id="12" name="Picture 2" descr="http://4.bp.blogspot.com/-kNP1Om4mFf4/TkKjje2UqcI/AAAAAAAACaI/P1wEd7VnrLg/s1600/semicir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00" y="3499480"/>
            <a:ext cx="2000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4.bp.blogspot.com/-kNP1Om4mFf4/TkKjje2UqcI/AAAAAAAACaI/P1wEd7VnrLg/s1600/semicir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1848989"/>
            <a:ext cx="2000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4.bp.blogspot.com/-kNP1Om4mFf4/TkKjje2UqcI/AAAAAAAACaI/P1wEd7VnrLg/s1600/semicir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5" y="3499480"/>
            <a:ext cx="2000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4.bp.blogspot.com/-kNP1Om4mFf4/TkKjje2UqcI/AAAAAAAACaI/P1wEd7VnrLg/s1600/semicir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35" y="1848989"/>
            <a:ext cx="2000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9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area of s</a:t>
            </a:r>
            <a:r>
              <a:rPr lang="en-US" dirty="0"/>
              <a:t>e</a:t>
            </a:r>
            <a:r>
              <a:rPr lang="en-US" dirty="0" smtClean="0"/>
              <a:t>micircle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4" y="2556932"/>
            <a:ext cx="10079733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= 60 cm</a:t>
            </a:r>
            <a:endParaRPr lang="en-US" dirty="0"/>
          </a:p>
        </p:txBody>
      </p:sp>
      <p:pic>
        <p:nvPicPr>
          <p:cNvPr id="4098" name="Picture 2" descr="https://encrypted-tbn1.gstatic.com/images?q=tbn:ANd9GcTCzlYwimy1ZYh9UEJWGSEf1DilTNX5Q4jrX1b5H9amnGuts9V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4" y="2418016"/>
            <a:ext cx="6696329" cy="38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H.W</a:t>
            </a:r>
            <a:r>
              <a:rPr lang="en-US" dirty="0" smtClean="0"/>
              <a:t>: Find </a:t>
            </a:r>
            <a:r>
              <a:rPr lang="en-US" dirty="0" smtClean="0"/>
              <a:t>Area </a:t>
            </a:r>
            <a:r>
              <a:rPr lang="en-US" dirty="0" smtClean="0"/>
              <a:t>of each shape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714607"/>
              </p:ext>
            </p:extLst>
          </p:nvPr>
        </p:nvGraphicFramePr>
        <p:xfrm>
          <a:off x="768096" y="2557461"/>
          <a:ext cx="10594848" cy="352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7424"/>
                <a:gridCol w="5297424"/>
              </a:tblGrid>
              <a:tr h="176317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Parallelogram </a:t>
                      </a:r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Trapezoid</a:t>
                      </a:r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176317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Triangle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Circle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https://encrypted-tbn2.gstatic.com/images?q=tbn:ANd9GcQI8eZFdEXWSTEhm0E5oBiJIA3wb3zanmBvv2Q3-AH0RbHtPm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35" y="891454"/>
            <a:ext cx="2075561" cy="13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2.gstatic.com/images?q=tbn:ANd9GcQI8eZFdEXWSTEhm0E5oBiJIA3wb3zanmBvv2Q3-AH0RbHtPm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" y="891454"/>
            <a:ext cx="2075561" cy="13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mathplanet.com/media/44000/parallelogram_499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19" y="2657482"/>
            <a:ext cx="2593846" cy="15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ducation-portal.com/cimages/multimages/16/Isosceles_trapezo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895" y="2657482"/>
            <a:ext cx="2465705" cy="15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theprocrastiwriter.com/wp-content/uploads/2013/07/pb_tri_40694_l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19" y="4412110"/>
            <a:ext cx="2593846" cy="15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commons/thumb/a/a0/Circle_-_black_simple.svg/220px-Circle_-_black_simp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75" y="4234640"/>
            <a:ext cx="1900298" cy="19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Area……A Story 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359" y="2538402"/>
            <a:ext cx="7357239" cy="37832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 Know:</a:t>
            </a:r>
          </a:p>
          <a:p>
            <a:pPr>
              <a:buFontTx/>
              <a:buChar char="-"/>
            </a:pPr>
            <a:r>
              <a:rPr lang="en-US" sz="2800" dirty="0" smtClean="0"/>
              <a:t>The Circumference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Diameter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Radius</a:t>
            </a:r>
            <a:r>
              <a:rPr lang="en-US" sz="2800" dirty="0" smtClean="0"/>
              <a:t>:</a:t>
            </a:r>
          </a:p>
        </p:txBody>
      </p:sp>
      <p:pic>
        <p:nvPicPr>
          <p:cNvPr id="2050" name="Picture 2" descr="http://www.clipartbest.com/cliparts/yik/GG9/yikGG9y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3" y="2441610"/>
            <a:ext cx="2807040" cy="37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icagohomepartner.com/wp-content/uploads/2014/04/House-Pa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98" y="720071"/>
            <a:ext cx="1687643" cy="16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uzo.eu/wp-content/themes/Kuzo/images/big-circle-5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19" y="3462882"/>
            <a:ext cx="3389358" cy="27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hicagohomepartner.com/wp-content/uploads/2014/04/House-Pa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1" y="677194"/>
            <a:ext cx="1687643" cy="16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2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Area……A Story 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359" y="2538402"/>
            <a:ext cx="7357239" cy="37832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But now he want to paint half of the circle!</a:t>
            </a:r>
          </a:p>
          <a:p>
            <a:r>
              <a:rPr lang="en-US" sz="2800" dirty="0" smtClean="0"/>
              <a:t>He Know the Area of circle is:</a:t>
            </a:r>
          </a:p>
          <a:p>
            <a:endParaRPr lang="en-US" sz="2800" dirty="0"/>
          </a:p>
          <a:p>
            <a:r>
              <a:rPr lang="en-US" sz="2800" dirty="0" smtClean="0"/>
              <a:t>But the area of semicircle?</a:t>
            </a:r>
          </a:p>
        </p:txBody>
      </p:sp>
      <p:pic>
        <p:nvPicPr>
          <p:cNvPr id="2050" name="Picture 2" descr="http://www.clipartbest.com/cliparts/yik/GG9/yikGG9y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3" y="2441610"/>
            <a:ext cx="2807040" cy="37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icagohomepartner.com/wp-content/uploads/2014/04/House-Pa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768" y="548641"/>
            <a:ext cx="1762360" cy="17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uzo.eu/wp-content/themes/Kuzo/images/big-circle-5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19" y="3462882"/>
            <a:ext cx="3389358" cy="27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hicagohomepartner.com/wp-content/uploads/2014/04/House-Pa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7" y="548642"/>
            <a:ext cx="1762360" cy="17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0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" y="448732"/>
            <a:ext cx="11202924" cy="928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68" y="1730311"/>
            <a:ext cx="9569196" cy="1659065"/>
          </a:xfrm>
          <a:prstGeom prst="rect">
            <a:avLst/>
          </a:prstGeom>
        </p:spPr>
      </p:pic>
      <p:pic>
        <p:nvPicPr>
          <p:cNvPr id="2050" name="Picture 2" descr="http://geometry.freehomeworkmathhelp.com/Circles_9/geometry_9_semicircle_7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7613" r="17698" b="7957"/>
          <a:stretch/>
        </p:blipFill>
        <p:spPr bwMode="auto">
          <a:xfrm>
            <a:off x="7644384" y="2559843"/>
            <a:ext cx="3230880" cy="38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2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60" y="515407"/>
            <a:ext cx="11244644" cy="606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59" y="1121664"/>
            <a:ext cx="1001065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8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4" y="475190"/>
            <a:ext cx="11218545" cy="719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48" y="1194816"/>
            <a:ext cx="9514904" cy="1048512"/>
          </a:xfrm>
          <a:prstGeom prst="rect">
            <a:avLst/>
          </a:prstGeom>
        </p:spPr>
      </p:pic>
      <p:pic>
        <p:nvPicPr>
          <p:cNvPr id="6" name="Picture 2" descr="http://geometry.freehomeworkmathhelp.com/Circles_9/geometry_9_semicircle_7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7613" r="17698" b="7957"/>
          <a:stretch/>
        </p:blipFill>
        <p:spPr bwMode="auto">
          <a:xfrm>
            <a:off x="8095488" y="2498883"/>
            <a:ext cx="3230880" cy="38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8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48" y="463296"/>
            <a:ext cx="11197971" cy="865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496" y="1232154"/>
            <a:ext cx="8936736" cy="1108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573" y="2652522"/>
            <a:ext cx="4316908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240" y="3280409"/>
            <a:ext cx="5393496" cy="582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531" y="3858767"/>
            <a:ext cx="4179696" cy="529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6368" y="4377690"/>
            <a:ext cx="3335313" cy="449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6208" y="4851654"/>
            <a:ext cx="738835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6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Area of each semicircle. </a:t>
            </a:r>
            <a:br>
              <a:rPr lang="en-US" dirty="0" smtClean="0"/>
            </a:br>
            <a:r>
              <a:rPr lang="en-US" dirty="0" smtClean="0"/>
              <a:t>Use 3.14 for </a:t>
            </a:r>
            <a:r>
              <a:rPr lang="el-GR" dirty="0" smtClean="0"/>
              <a:t>Ω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26507"/>
              </p:ext>
            </p:extLst>
          </p:nvPr>
        </p:nvGraphicFramePr>
        <p:xfrm>
          <a:off x="524257" y="2475314"/>
          <a:ext cx="11143488" cy="384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496"/>
                <a:gridCol w="3714496"/>
                <a:gridCol w="3714496"/>
              </a:tblGrid>
              <a:tr h="3840142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" y="2551557"/>
            <a:ext cx="2645663" cy="104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176" y="2632519"/>
            <a:ext cx="2431150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920" y="2432493"/>
            <a:ext cx="1990206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Area of the semicircle cake to                     put cream on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3.bp.blogspot.com/-yQAGdZWrYiY/T3uzbwauOxI/AAAAAAAAA1M/yLLNyAj3Myw/s1600/Puppy+Cake+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4752" r="3465" b="9702"/>
          <a:stretch/>
        </p:blipFill>
        <p:spPr bwMode="auto">
          <a:xfrm>
            <a:off x="4937759" y="2401824"/>
            <a:ext cx="6754369" cy="398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2.gstatic.com/images?q=tbn:ANd9GcQI8eZFdEXWSTEhm0E5oBiJIA3wb3zanmBvv2Q3-AH0RbHtPmF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247" y="491066"/>
            <a:ext cx="1475881" cy="9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QI8eZFdEXWSTEhm0E5oBiJIA3wb3zanmBvv2Q3-AH0RbHtPmF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491066"/>
            <a:ext cx="1475881" cy="9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QI8eZFdEXWSTEhm0E5oBiJIA3wb3zanmBvv2Q3-AH0RbHtPmF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0" y="5384802"/>
            <a:ext cx="1475881" cy="9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5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94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Lesson 2: Semicircle</vt:lpstr>
      <vt:lpstr>Area……A Story </vt:lpstr>
      <vt:lpstr>Area……A Story </vt:lpstr>
      <vt:lpstr>PowerPoint Presentation</vt:lpstr>
      <vt:lpstr>PowerPoint Presentation</vt:lpstr>
      <vt:lpstr>PowerPoint Presentation</vt:lpstr>
      <vt:lpstr>PowerPoint Presentation</vt:lpstr>
      <vt:lpstr>Find the Area of each semicircle.  Use 3.14 for Ω</vt:lpstr>
      <vt:lpstr>Find the Area of the semicircle cake to                     put cream on it</vt:lpstr>
      <vt:lpstr>Find the area of semicircle </vt:lpstr>
      <vt:lpstr>H.W: Find Area of each shape</vt:lpstr>
    </vt:vector>
  </TitlesOfParts>
  <Company>HCT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Semicircle</dc:title>
  <dc:creator>Aaesha Mohammed Rashed Mohammed Al Raqrooq.Bani Shemaili(H002252</dc:creator>
  <cp:lastModifiedBy>Aaesha Mohammed Rashed Mohammed Al Raqrooq.Bani Shemaili(H002252</cp:lastModifiedBy>
  <cp:revision>8</cp:revision>
  <dcterms:created xsi:type="dcterms:W3CDTF">2014-05-11T21:11:23Z</dcterms:created>
  <dcterms:modified xsi:type="dcterms:W3CDTF">2014-05-11T22:44:49Z</dcterms:modified>
</cp:coreProperties>
</file>