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7" r:id="rId3"/>
    <p:sldId id="275" r:id="rId4"/>
    <p:sldId id="258" r:id="rId5"/>
    <p:sldId id="259" r:id="rId6"/>
    <p:sldId id="260" r:id="rId7"/>
    <p:sldId id="265" r:id="rId8"/>
    <p:sldId id="264" r:id="rId9"/>
    <p:sldId id="267" r:id="rId10"/>
    <p:sldId id="262" r:id="rId11"/>
    <p:sldId id="266" r:id="rId12"/>
    <p:sldId id="268" r:id="rId13"/>
    <p:sldId id="271" r:id="rId14"/>
    <p:sldId id="269" r:id="rId15"/>
    <p:sldId id="272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80" d="100"/>
          <a:sy n="80" d="100"/>
        </p:scale>
        <p:origin x="7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7506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5818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60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8995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8211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5658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8747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1022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0556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7566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6164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1D06-AFB7-4D2A-87AE-4FAFDB1FEFC7}" type="datetimeFigureOut">
              <a:rPr lang="ar-AE" smtClean="0"/>
              <a:t>27/06/1435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811B-2E91-4825-BA28-D1E017A2D10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9684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0699" y="118255"/>
            <a:ext cx="10306367" cy="4999409"/>
            <a:chOff x="1790699" y="118255"/>
            <a:chExt cx="10306367" cy="4999409"/>
          </a:xfrm>
        </p:grpSpPr>
        <p:sp>
          <p:nvSpPr>
            <p:cNvPr id="3" name="TextBox 2"/>
            <p:cNvSpPr txBox="1"/>
            <p:nvPr/>
          </p:nvSpPr>
          <p:spPr>
            <a:xfrm>
              <a:off x="1790699" y="1457326"/>
              <a:ext cx="10048875" cy="36603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500" b="1" dirty="0" smtClean="0">
                  <a:effectLst>
                    <a:glow rad="228600">
                      <a:srgbClr val="FFFF00"/>
                    </a:glow>
                  </a:effectLst>
                </a:rPr>
                <a:t>Solve Two-Step Inequalities</a:t>
              </a:r>
              <a:endParaRPr lang="ar-AE" sz="11500" b="1" dirty="0">
                <a:effectLst>
                  <a:glow rad="228600">
                    <a:srgbClr val="FFFF00"/>
                  </a:glo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04385" y="118255"/>
              <a:ext cx="3492681" cy="7134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Lesson 8</a:t>
              </a:r>
              <a:endPara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9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75324" y="0"/>
            <a:ext cx="10916676" cy="6256889"/>
            <a:chOff x="1275324" y="0"/>
            <a:chExt cx="10916676" cy="62568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0174" t="30280" r="29224" b="15039"/>
            <a:stretch/>
          </p:blipFill>
          <p:spPr>
            <a:xfrm>
              <a:off x="1275324" y="0"/>
              <a:ext cx="10293597" cy="62568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4592" t="9996" r="30296" b="81300"/>
            <a:stretch/>
          </p:blipFill>
          <p:spPr>
            <a:xfrm>
              <a:off x="7639050" y="95250"/>
              <a:ext cx="455295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72" t="13817" r="13184" b="10041"/>
          <a:stretch/>
        </p:blipFill>
        <p:spPr>
          <a:xfrm>
            <a:off x="1304925" y="0"/>
            <a:ext cx="108870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592" t="9996" r="30296" b="81300"/>
          <a:stretch/>
        </p:blipFill>
        <p:spPr>
          <a:xfrm>
            <a:off x="7239000" y="323850"/>
            <a:ext cx="49530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2075" y="0"/>
            <a:ext cx="10829925" cy="5276850"/>
            <a:chOff x="1362075" y="0"/>
            <a:chExt cx="10829925" cy="52768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6374" t="10506" r="15078" b="45662"/>
            <a:stretch/>
          </p:blipFill>
          <p:spPr>
            <a:xfrm>
              <a:off x="1362075" y="0"/>
              <a:ext cx="10829925" cy="52768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4592" t="9996" r="30296" b="81300"/>
            <a:stretch/>
          </p:blipFill>
          <p:spPr>
            <a:xfrm>
              <a:off x="7239000" y="0"/>
              <a:ext cx="4953000" cy="771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3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41665" y="38100"/>
            <a:ext cx="10864610" cy="5838825"/>
            <a:chOff x="1241665" y="38100"/>
            <a:chExt cx="10864610" cy="58388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6374" t="54863" r="15078" b="13813"/>
            <a:stretch/>
          </p:blipFill>
          <p:spPr>
            <a:xfrm>
              <a:off x="1241665" y="904875"/>
              <a:ext cx="10864610" cy="49720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6374" t="10506" r="15078" b="82241"/>
            <a:stretch/>
          </p:blipFill>
          <p:spPr>
            <a:xfrm>
              <a:off x="1241665" y="38100"/>
              <a:ext cx="10054985" cy="8667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4592" t="9996" r="30296" b="81300"/>
            <a:stretch/>
          </p:blipFill>
          <p:spPr>
            <a:xfrm>
              <a:off x="7153275" y="38100"/>
              <a:ext cx="49530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17172" y="0"/>
            <a:ext cx="10774828" cy="6858000"/>
            <a:chOff x="1417172" y="0"/>
            <a:chExt cx="1077482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6789" t="24988" r="25374" b="43556"/>
            <a:stretch/>
          </p:blipFill>
          <p:spPr>
            <a:xfrm>
              <a:off x="1417172" y="0"/>
              <a:ext cx="10774828" cy="39814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75033" t="26707" r="11860" b="43556"/>
            <a:stretch/>
          </p:blipFill>
          <p:spPr>
            <a:xfrm>
              <a:off x="9738219" y="3726432"/>
              <a:ext cx="2453781" cy="313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7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42925"/>
            <a:ext cx="8382000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600" b="1" dirty="0" smtClean="0"/>
              <a:t>Group</a:t>
            </a:r>
          </a:p>
          <a:p>
            <a:pPr algn="ctr"/>
            <a:r>
              <a:rPr lang="en-US" sz="16600" b="1" dirty="0" smtClean="0"/>
              <a:t>(6,7,8,9)</a:t>
            </a:r>
            <a:endParaRPr lang="ar-AE" sz="16600" b="1" dirty="0"/>
          </a:p>
        </p:txBody>
      </p:sp>
    </p:spTree>
    <p:extLst>
      <p:ext uri="{BB962C8B-B14F-4D97-AF65-F5344CB8AC3E}">
        <p14:creationId xmlns:p14="http://schemas.microsoft.com/office/powerpoint/2010/main" val="12753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865" t="56380" r="26658" b="38812"/>
          <a:stretch/>
        </p:blipFill>
        <p:spPr>
          <a:xfrm>
            <a:off x="1342970" y="0"/>
            <a:ext cx="9657149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65" t="61635" r="42970" b="20521"/>
          <a:stretch/>
        </p:blipFill>
        <p:spPr>
          <a:xfrm>
            <a:off x="1676344" y="733424"/>
            <a:ext cx="8229656" cy="2738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134" t="61635" r="12153" b="20521"/>
          <a:stretch/>
        </p:blipFill>
        <p:spPr>
          <a:xfrm>
            <a:off x="1676344" y="3831325"/>
            <a:ext cx="8363005" cy="28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185" t="79836" r="12153" b="5336"/>
          <a:stretch/>
        </p:blipFill>
        <p:spPr>
          <a:xfrm>
            <a:off x="1866844" y="4239203"/>
            <a:ext cx="9312956" cy="2618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865" t="56380" r="26658" b="38812"/>
          <a:stretch/>
        </p:blipFill>
        <p:spPr>
          <a:xfrm>
            <a:off x="1342970" y="0"/>
            <a:ext cx="9657149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866" t="79836" r="42769" b="5336"/>
          <a:stretch/>
        </p:blipFill>
        <p:spPr>
          <a:xfrm>
            <a:off x="1866844" y="666749"/>
            <a:ext cx="9439331" cy="25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7583" r="2687" b="6394"/>
          <a:stretch/>
        </p:blipFill>
        <p:spPr>
          <a:xfrm>
            <a:off x="239484" y="304800"/>
            <a:ext cx="11789230" cy="6281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FFFF00">
                <a:alpha val="40000"/>
              </a:srgb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63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412" t="53505" r="5577" b="31208"/>
          <a:stretch/>
        </p:blipFill>
        <p:spPr>
          <a:xfrm>
            <a:off x="1924050" y="704849"/>
            <a:ext cx="9039225" cy="3884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83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3732" y="0"/>
            <a:ext cx="10355291" cy="6926088"/>
            <a:chOff x="1173732" y="0"/>
            <a:chExt cx="10355291" cy="6926088"/>
          </a:xfrm>
        </p:grpSpPr>
        <p:sp>
          <p:nvSpPr>
            <p:cNvPr id="3" name="TextBox 2"/>
            <p:cNvSpPr txBox="1"/>
            <p:nvPr/>
          </p:nvSpPr>
          <p:spPr>
            <a:xfrm>
              <a:off x="2018580" y="1416888"/>
              <a:ext cx="9510443" cy="55092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800" b="1" dirty="0" smtClean="0">
                  <a:effectLst/>
                </a:rPr>
                <a:t>Solve and graph two-step inequalities in one variable</a:t>
              </a:r>
              <a:endParaRPr lang="ar-AE" sz="8800" b="1" dirty="0">
                <a:effectLst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3732" y="0"/>
              <a:ext cx="4398932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66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Objective:</a:t>
              </a:r>
              <a:endParaRPr lang="ar-AE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8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45" t="9996" r="13809" b="4312"/>
          <a:stretch/>
        </p:blipFill>
        <p:spPr>
          <a:xfrm>
            <a:off x="2301229" y="72861"/>
            <a:ext cx="9538346" cy="67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64" t="14063" r="16336" b="37339"/>
          <a:stretch/>
        </p:blipFill>
        <p:spPr>
          <a:xfrm>
            <a:off x="1159533" y="171450"/>
            <a:ext cx="10889591" cy="63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2075" y="0"/>
            <a:ext cx="10829925" cy="6858000"/>
            <a:chOff x="1362075" y="0"/>
            <a:chExt cx="10829925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0211" t="13404" r="26907" b="13247"/>
            <a:stretch/>
          </p:blipFill>
          <p:spPr>
            <a:xfrm>
              <a:off x="1362075" y="0"/>
              <a:ext cx="99822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4592" t="9996" r="30296" b="81300"/>
            <a:stretch/>
          </p:blipFill>
          <p:spPr>
            <a:xfrm>
              <a:off x="5260211" y="0"/>
              <a:ext cx="6931789" cy="689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3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56" t="13229" r="27589" b="37705"/>
          <a:stretch/>
        </p:blipFill>
        <p:spPr>
          <a:xfrm>
            <a:off x="1362075" y="-1"/>
            <a:ext cx="10829925" cy="61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00149" y="0"/>
            <a:ext cx="10991851" cy="3990975"/>
            <a:chOff x="1200149" y="0"/>
            <a:chExt cx="10991851" cy="39909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3664" t="65130" r="16336" b="6250"/>
            <a:stretch/>
          </p:blipFill>
          <p:spPr>
            <a:xfrm>
              <a:off x="1200149" y="0"/>
              <a:ext cx="10229851" cy="39909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4592" t="9996" r="30296" b="81300"/>
            <a:stretch/>
          </p:blipFill>
          <p:spPr>
            <a:xfrm>
              <a:off x="7239000" y="95251"/>
              <a:ext cx="4953000" cy="895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9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6824" y="0"/>
            <a:ext cx="10925175" cy="4267200"/>
            <a:chOff x="1266824" y="0"/>
            <a:chExt cx="10925175" cy="4267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3395" t="34690" r="17648" b="26211"/>
            <a:stretch/>
          </p:blipFill>
          <p:spPr>
            <a:xfrm>
              <a:off x="1266824" y="0"/>
              <a:ext cx="10925175" cy="4267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4592" t="9996" r="30296" b="81300"/>
            <a:stretch/>
          </p:blipFill>
          <p:spPr>
            <a:xfrm>
              <a:off x="5095874" y="85725"/>
              <a:ext cx="7096125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6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</Words>
  <Application>Microsoft Office PowerPoint</Application>
  <PresentationFormat>Widescreen</PresentationFormat>
  <Paragraphs>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عائشة الزعابي</dc:creator>
  <cp:lastModifiedBy>عائشة الزعابي</cp:lastModifiedBy>
  <cp:revision>14</cp:revision>
  <dcterms:created xsi:type="dcterms:W3CDTF">2014-04-25T05:00:20Z</dcterms:created>
  <dcterms:modified xsi:type="dcterms:W3CDTF">2014-04-27T17:34:28Z</dcterms:modified>
</cp:coreProperties>
</file>