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81" r:id="rId2"/>
    <p:sldId id="282" r:id="rId3"/>
    <p:sldId id="283" r:id="rId4"/>
    <p:sldId id="284" r:id="rId5"/>
    <p:sldId id="258" r:id="rId6"/>
    <p:sldId id="279" r:id="rId7"/>
    <p:sldId id="256" r:id="rId8"/>
    <p:sldId id="257" r:id="rId9"/>
    <p:sldId id="259" r:id="rId10"/>
    <p:sldId id="260" r:id="rId11"/>
    <p:sldId id="274" r:id="rId12"/>
    <p:sldId id="280" r:id="rId13"/>
    <p:sldId id="261" r:id="rId14"/>
    <p:sldId id="262" r:id="rId15"/>
    <p:sldId id="265" r:id="rId16"/>
    <p:sldId id="263" r:id="rId17"/>
    <p:sldId id="264" r:id="rId18"/>
    <p:sldId id="266" r:id="rId19"/>
    <p:sldId id="267" r:id="rId20"/>
    <p:sldId id="275" r:id="rId21"/>
    <p:sldId id="268" r:id="rId22"/>
    <p:sldId id="269" r:id="rId23"/>
    <p:sldId id="277" r:id="rId24"/>
    <p:sldId id="278" r:id="rId25"/>
    <p:sldId id="276" r:id="rId26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2820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7162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4297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6505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7847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1003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68385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83347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0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855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3592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4345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9826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110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7914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179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6980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1965FD-830C-4CF5-906E-C77702044978}" type="datetimeFigureOut">
              <a:rPr lang="ar-AE" smtClean="0"/>
              <a:t>13/08/1435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C3D852-C37C-441F-9008-ADEF49B22B8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14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43" y="60385"/>
            <a:ext cx="11913080" cy="66940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8613" t="754" r="59433"/>
          <a:stretch/>
        </p:blipFill>
        <p:spPr bwMode="auto">
          <a:xfrm>
            <a:off x="207034" y="176875"/>
            <a:ext cx="6280030" cy="65473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5087" y="1570008"/>
            <a:ext cx="526211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/>
              <a:t>Accommodate the elevator 15 person.</a:t>
            </a:r>
            <a:endParaRPr lang="ar-AE" sz="6600" b="1" dirty="0"/>
          </a:p>
        </p:txBody>
      </p:sp>
    </p:spTree>
    <p:extLst>
      <p:ext uri="{BB962C8B-B14F-4D97-AF65-F5344CB8AC3E}">
        <p14:creationId xmlns:p14="http://schemas.microsoft.com/office/powerpoint/2010/main" val="1669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74" t="22342" r="14176" b="11217"/>
          <a:stretch/>
        </p:blipFill>
        <p:spPr>
          <a:xfrm>
            <a:off x="0" y="619125"/>
            <a:ext cx="11334750" cy="6238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923" t="22683" r="13958" b="67843"/>
          <a:stretch/>
        </p:blipFill>
        <p:spPr>
          <a:xfrm>
            <a:off x="0" y="-76201"/>
            <a:ext cx="12192000" cy="7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99" t="23518" r="27074" b="37666"/>
          <a:stretch/>
        </p:blipFill>
        <p:spPr>
          <a:xfrm>
            <a:off x="0" y="714374"/>
            <a:ext cx="12212831" cy="614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923" t="22683" r="13958" b="67843"/>
          <a:stretch/>
        </p:blipFill>
        <p:spPr>
          <a:xfrm>
            <a:off x="0" y="-76201"/>
            <a:ext cx="12192000" cy="7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18" t="65084" r="30326" b="13128"/>
          <a:stretch/>
        </p:blipFill>
        <p:spPr>
          <a:xfrm>
            <a:off x="1476375" y="638174"/>
            <a:ext cx="10648949" cy="2487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923" t="22683" r="13958" b="67843"/>
          <a:stretch/>
        </p:blipFill>
        <p:spPr>
          <a:xfrm>
            <a:off x="1619250" y="0"/>
            <a:ext cx="8667750" cy="7239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124575" y="2381250"/>
            <a:ext cx="0" cy="44767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67" t="12641" r="26578" b="17392"/>
          <a:stretch/>
        </p:blipFill>
        <p:spPr>
          <a:xfrm>
            <a:off x="2562225" y="0"/>
            <a:ext cx="8991756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340" t="36454" r="27074" b="28563"/>
          <a:stretch/>
        </p:blipFill>
        <p:spPr>
          <a:xfrm>
            <a:off x="1495422" y="619125"/>
            <a:ext cx="10696577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923" t="22683" r="13958" b="67843"/>
          <a:stretch/>
        </p:blipFill>
        <p:spPr>
          <a:xfrm>
            <a:off x="1619250" y="0"/>
            <a:ext cx="8667750" cy="7239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962775" y="2857500"/>
            <a:ext cx="38100" cy="4000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32" t="31456" r="13680" b="37088"/>
          <a:stretch/>
        </p:blipFill>
        <p:spPr>
          <a:xfrm>
            <a:off x="1447800" y="762001"/>
            <a:ext cx="10076198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923" t="22683" r="13958" b="67843"/>
          <a:stretch/>
        </p:blipFill>
        <p:spPr>
          <a:xfrm>
            <a:off x="4524375" y="762000"/>
            <a:ext cx="8667750" cy="7966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485899" y="2447925"/>
            <a:ext cx="38100" cy="44100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7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065" t="26164" r="13845" b="54727"/>
          <a:stretch/>
        </p:blipFill>
        <p:spPr>
          <a:xfrm>
            <a:off x="323849" y="1981199"/>
            <a:ext cx="11770683" cy="2857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84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73" t="15287" r="16656" b="10923"/>
          <a:stretch/>
        </p:blipFill>
        <p:spPr>
          <a:xfrm>
            <a:off x="2485888" y="0"/>
            <a:ext cx="92997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17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56" t="27634" r="29390" b="58255"/>
          <a:stretch/>
        </p:blipFill>
        <p:spPr>
          <a:xfrm>
            <a:off x="1469227" y="400050"/>
            <a:ext cx="10722773" cy="150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40" y="3267075"/>
            <a:ext cx="356886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98" t="22931" r="6569" b="8277"/>
          <a:stretch/>
        </p:blipFill>
        <p:spPr>
          <a:xfrm>
            <a:off x="1609724" y="161925"/>
            <a:ext cx="10433377" cy="649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923" t="22683" r="28265" b="67843"/>
          <a:stretch/>
        </p:blipFill>
        <p:spPr>
          <a:xfrm>
            <a:off x="5743575" y="161925"/>
            <a:ext cx="6457950" cy="7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143" y="60385"/>
            <a:ext cx="11913080" cy="66940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" y="103517"/>
            <a:ext cx="8069015" cy="66423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176125" y="1026543"/>
            <a:ext cx="38490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The speed which allowed in this street is 120</a:t>
            </a:r>
            <a:endParaRPr lang="ar-AE" sz="6000" b="1" dirty="0"/>
          </a:p>
        </p:txBody>
      </p:sp>
    </p:spTree>
    <p:extLst>
      <p:ext uri="{BB962C8B-B14F-4D97-AF65-F5344CB8AC3E}">
        <p14:creationId xmlns:p14="http://schemas.microsoft.com/office/powerpoint/2010/main" val="22041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sp>
        <p:nvSpPr>
          <p:cNvPr id="2" name="TextBox 1"/>
          <p:cNvSpPr txBox="1"/>
          <p:nvPr/>
        </p:nvSpPr>
        <p:spPr>
          <a:xfrm>
            <a:off x="6888163" y="1778001"/>
            <a:ext cx="328295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the numbers written on the tables</a:t>
            </a:r>
            <a:endParaRPr lang="ar-AE" sz="4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06638" y="519113"/>
          <a:ext cx="4278312" cy="56515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9463"/>
                <a:gridCol w="2678849"/>
              </a:tblGrid>
              <a:tr h="1138259">
                <a:tc>
                  <a:txBody>
                    <a:bodyPr/>
                    <a:lstStyle/>
                    <a:p>
                      <a:pPr algn="ctr" rtl="1"/>
                      <a:r>
                        <a:rPr lang="en-US" sz="3000" dirty="0" smtClean="0">
                          <a:effectLst/>
                        </a:rPr>
                        <a:t>Table No.</a:t>
                      </a:r>
                      <a:endParaRPr lang="ar-AE" sz="3000" dirty="0">
                        <a:effectLst/>
                        <a:cs typeface="AGA Aladdin Regular" pitchFamily="2" charset="-78"/>
                      </a:endParaRPr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000" dirty="0" smtClean="0">
                          <a:effectLst/>
                          <a:cs typeface="AGA Aladdin Regular" pitchFamily="2" charset="-78"/>
                        </a:rPr>
                        <a:t>Question Number</a:t>
                      </a:r>
                      <a:endParaRPr lang="ar-AE" sz="3000" dirty="0">
                        <a:effectLst/>
                        <a:cs typeface="AGA Aladdin Regular" pitchFamily="2" charset="-78"/>
                      </a:endParaRPr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2207">
                <a:tc>
                  <a:txBody>
                    <a:bodyPr/>
                    <a:lstStyle/>
                    <a:p>
                      <a:pPr algn="ctr" rtl="1"/>
                      <a:r>
                        <a:rPr lang="en-US" sz="3000" dirty="0" smtClean="0"/>
                        <a:t>1</a:t>
                      </a:r>
                      <a:endParaRPr lang="ar-AE" sz="3000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000" b="1" dirty="0" smtClean="0"/>
                        <a:t>1</a:t>
                      </a:r>
                      <a:endParaRPr lang="ar-AE" sz="3000" b="1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752207">
                <a:tc>
                  <a:txBody>
                    <a:bodyPr/>
                    <a:lstStyle/>
                    <a:p>
                      <a:pPr algn="ctr" rtl="1"/>
                      <a:r>
                        <a:rPr lang="en-US" sz="3000" dirty="0" smtClean="0"/>
                        <a:t>2</a:t>
                      </a:r>
                      <a:endParaRPr lang="ar-AE" sz="3000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000" b="1" dirty="0" smtClean="0"/>
                        <a:t>2</a:t>
                      </a:r>
                      <a:endParaRPr lang="ar-AE" sz="3000" b="1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2207">
                <a:tc>
                  <a:txBody>
                    <a:bodyPr/>
                    <a:lstStyle/>
                    <a:p>
                      <a:pPr algn="ctr" rtl="1"/>
                      <a:r>
                        <a:rPr lang="en-US" sz="3000" dirty="0" smtClean="0"/>
                        <a:t>3</a:t>
                      </a:r>
                      <a:endParaRPr lang="ar-AE" sz="3000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000" b="1" dirty="0" smtClean="0"/>
                        <a:t>3</a:t>
                      </a:r>
                      <a:endParaRPr lang="ar-AE" sz="3000" b="1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52207">
                <a:tc>
                  <a:txBody>
                    <a:bodyPr/>
                    <a:lstStyle/>
                    <a:p>
                      <a:pPr algn="ctr" rtl="1"/>
                      <a:r>
                        <a:rPr lang="en-US" sz="3000" dirty="0" smtClean="0"/>
                        <a:t>4</a:t>
                      </a:r>
                      <a:endParaRPr lang="ar-AE" sz="3000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000" b="1" dirty="0" smtClean="0"/>
                        <a:t>4</a:t>
                      </a:r>
                      <a:endParaRPr lang="ar-AE" sz="3000" b="1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752207">
                <a:tc>
                  <a:txBody>
                    <a:bodyPr/>
                    <a:lstStyle/>
                    <a:p>
                      <a:pPr algn="ctr" rtl="1"/>
                      <a:r>
                        <a:rPr lang="en-US" sz="3000" dirty="0" smtClean="0"/>
                        <a:t>5</a:t>
                      </a:r>
                      <a:endParaRPr lang="ar-AE" sz="3000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000" b="1" dirty="0" smtClean="0"/>
                        <a:t>5</a:t>
                      </a:r>
                      <a:endParaRPr lang="ar-AE" sz="3000" b="1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752207">
                <a:tc>
                  <a:txBody>
                    <a:bodyPr/>
                    <a:lstStyle/>
                    <a:p>
                      <a:pPr algn="ctr" rtl="1"/>
                      <a:r>
                        <a:rPr lang="en-US" sz="3000" dirty="0" smtClean="0"/>
                        <a:t>6</a:t>
                      </a:r>
                      <a:endParaRPr lang="ar-AE" sz="3000" dirty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/>
                        <a:t>6</a:t>
                      </a:r>
                      <a:endParaRPr lang="ar-AE" sz="3000" b="1" dirty="0" smtClean="0"/>
                    </a:p>
                  </a:txBody>
                  <a:tcPr marL="68577" marR="68577" marT="34289" marB="34289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75" t="20650" r="25690" b="73417"/>
          <a:stretch/>
        </p:blipFill>
        <p:spPr>
          <a:xfrm>
            <a:off x="1495425" y="676274"/>
            <a:ext cx="8884919" cy="504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268" t="15875" r="5576" b="74718"/>
          <a:stretch/>
        </p:blipFill>
        <p:spPr>
          <a:xfrm>
            <a:off x="0" y="-1"/>
            <a:ext cx="11010602" cy="67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222" t="27058" r="4701" b="47906"/>
          <a:stretch/>
        </p:blipFill>
        <p:spPr>
          <a:xfrm>
            <a:off x="2598028" y="4762500"/>
            <a:ext cx="5814545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574" t="26583" r="45247" b="47906"/>
          <a:stretch/>
        </p:blipFill>
        <p:spPr>
          <a:xfrm>
            <a:off x="1676400" y="1181100"/>
            <a:ext cx="5929252" cy="21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10" t="12346" r="6072" b="5338"/>
          <a:stretch/>
        </p:blipFill>
        <p:spPr>
          <a:xfrm>
            <a:off x="1847850" y="0"/>
            <a:ext cx="1034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10" t="28810" r="37507" b="35912"/>
          <a:stretch/>
        </p:blipFill>
        <p:spPr>
          <a:xfrm>
            <a:off x="1327867" y="990599"/>
            <a:ext cx="10864133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4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44" t="32632" r="52766" b="28268"/>
          <a:stretch/>
        </p:blipFill>
        <p:spPr>
          <a:xfrm>
            <a:off x="1738069" y="133655"/>
            <a:ext cx="9930056" cy="608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34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7583" r="2687" b="6394"/>
          <a:stretch/>
        </p:blipFill>
        <p:spPr>
          <a:xfrm>
            <a:off x="239484" y="304800"/>
            <a:ext cx="11789230" cy="6281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rgbClr val="FFFF00">
                <a:alpha val="40000"/>
              </a:srgb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91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43" y="60385"/>
            <a:ext cx="11913080" cy="66940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9064" r="39658" b="45201"/>
          <a:stretch/>
        </p:blipFill>
        <p:spPr bwMode="auto">
          <a:xfrm>
            <a:off x="188784" y="115478"/>
            <a:ext cx="7730263" cy="65839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95688" y="1052943"/>
            <a:ext cx="4029535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b="1" dirty="0" smtClean="0"/>
              <a:t>Clothing prices in this shop starting from 50 Dh.</a:t>
            </a:r>
            <a:endParaRPr lang="ar-AE" sz="6000" b="1" dirty="0"/>
          </a:p>
        </p:txBody>
      </p:sp>
    </p:spTree>
    <p:extLst>
      <p:ext uri="{BB962C8B-B14F-4D97-AF65-F5344CB8AC3E}">
        <p14:creationId xmlns:p14="http://schemas.microsoft.com/office/powerpoint/2010/main" val="23754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43" y="60385"/>
            <a:ext cx="11913080" cy="66940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extBox 4"/>
          <p:cNvSpPr txBox="1"/>
          <p:nvPr/>
        </p:nvSpPr>
        <p:spPr>
          <a:xfrm>
            <a:off x="112143" y="4947943"/>
            <a:ext cx="1172887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b="1" dirty="0" smtClean="0"/>
              <a:t>Clothing prices in this shop starting from 50 Dh.</a:t>
            </a:r>
            <a:endParaRPr lang="ar-AE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2" y="60386"/>
            <a:ext cx="11651233" cy="4873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93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250" y="1200150"/>
            <a:ext cx="1057275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Inequality by Addition or Subtraction</a:t>
            </a:r>
            <a:endParaRPr lang="ar-AE" sz="9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2175" y="0"/>
            <a:ext cx="24098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u="sng" dirty="0" smtClean="0"/>
              <a:t>Lesson 6</a:t>
            </a:r>
            <a:endParaRPr lang="ar-AE" sz="4000" b="1" u="sng" dirty="0"/>
          </a:p>
        </p:txBody>
      </p:sp>
    </p:spTree>
    <p:extLst>
      <p:ext uri="{BB962C8B-B14F-4D97-AF65-F5344CB8AC3E}">
        <p14:creationId xmlns:p14="http://schemas.microsoft.com/office/powerpoint/2010/main" val="25335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674" y="790575"/>
            <a:ext cx="10067925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inequalities by using the addition and Subtraction Properties of inequality.</a:t>
            </a:r>
            <a:endParaRPr lang="ar-AE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9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4925" y="590551"/>
            <a:ext cx="1045845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algn="ctr"/>
            <a:endParaRPr lang="en-US" sz="6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Subtraction Property of inequality</a:t>
            </a: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 Property of inequality</a:t>
            </a:r>
          </a:p>
        </p:txBody>
      </p:sp>
    </p:spTree>
    <p:extLst>
      <p:ext uri="{BB962C8B-B14F-4D97-AF65-F5344CB8AC3E}">
        <p14:creationId xmlns:p14="http://schemas.microsoft.com/office/powerpoint/2010/main" val="26284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23" t="22683" r="13958" b="17295"/>
          <a:stretch/>
        </p:blipFill>
        <p:spPr>
          <a:xfrm>
            <a:off x="0" y="-76201"/>
            <a:ext cx="12192000" cy="69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32" t="40790" r="16737" b="34074"/>
          <a:stretch/>
        </p:blipFill>
        <p:spPr>
          <a:xfrm>
            <a:off x="494722" y="1304926"/>
            <a:ext cx="11078153" cy="4191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293</TotalTime>
  <Words>90</Words>
  <Application>Microsoft Office PowerPoint</Application>
  <PresentationFormat>Widescreen</PresentationFormat>
  <Paragraphs>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AGA Aladdin Regular</vt:lpstr>
      <vt:lpstr>Arial</vt:lpstr>
      <vt:lpstr>Corbel</vt:lpstr>
      <vt:lpstr>Tahoma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عائشة الزعابي</dc:creator>
  <cp:lastModifiedBy>Aaesha Mohammed Rashed Mohammed Al Raqrooq.Bani Shemaili(H002252</cp:lastModifiedBy>
  <cp:revision>15</cp:revision>
  <dcterms:created xsi:type="dcterms:W3CDTF">2014-04-23T17:27:26Z</dcterms:created>
  <dcterms:modified xsi:type="dcterms:W3CDTF">2014-06-11T19:20:10Z</dcterms:modified>
</cp:coreProperties>
</file>