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  <p:sldId id="270" r:id="rId4"/>
    <p:sldId id="271" r:id="rId5"/>
    <p:sldId id="266" r:id="rId6"/>
    <p:sldId id="267" r:id="rId7"/>
    <p:sldId id="268" r:id="rId8"/>
    <p:sldId id="26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9716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6248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2804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8157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057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952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0749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6105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50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971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0584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0C7A-917B-424B-9D1E-010D487B562E}" type="datetimeFigureOut">
              <a:rPr lang="ar-AE" smtClean="0"/>
              <a:t>21/06/1435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BB7E-434E-4CB4-81F4-802EF20742D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557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Solve Two-Step Equations</a:t>
            </a:r>
            <a:endParaRPr lang="ar-AE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09935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solidFill>
                  <a:schemeClr val="bg1"/>
                </a:solidFill>
              </a:rPr>
              <a:t>Lesson 4</a:t>
            </a:r>
            <a:endParaRPr lang="ar-AE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153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Arial Black" pitchFamily="34" charset="0"/>
              </a:rPr>
              <a:t>Example </a:t>
            </a:r>
            <a:endParaRPr lang="ar-AE" sz="2400" dirty="0">
              <a:latin typeface="Arial Black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152400" y="3276600"/>
            <a:ext cx="3200400" cy="3124200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3x = 15</a:t>
            </a:r>
            <a:endParaRPr lang="ar-AE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895600" y="3276600"/>
            <a:ext cx="3200400" cy="3124200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X + 5 = 15</a:t>
            </a:r>
            <a:endParaRPr lang="ar-AE" sz="28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arallelogram 9"/>
              <p:cNvSpPr/>
              <p:nvPr/>
            </p:nvSpPr>
            <p:spPr>
              <a:xfrm>
                <a:off x="5638800" y="3259015"/>
                <a:ext cx="3200400" cy="3124200"/>
              </a:xfrm>
              <a:prstGeom prst="parallelogram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t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ar-AE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Parallelogra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259015"/>
                <a:ext cx="3200400" cy="3124200"/>
              </a:xfrm>
              <a:prstGeom prst="parallelogram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49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Solve Two-Step Equations</a:t>
            </a:r>
            <a:endParaRPr lang="ar-AE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09935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solidFill>
                  <a:schemeClr val="bg1"/>
                </a:solidFill>
              </a:rPr>
              <a:t>Lesson 4</a:t>
            </a:r>
            <a:endParaRPr lang="ar-AE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605" t="49258" r="12158" b="44282"/>
          <a:stretch/>
        </p:blipFill>
        <p:spPr>
          <a:xfrm>
            <a:off x="126728" y="2268238"/>
            <a:ext cx="7294713" cy="447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733" t="69001" r="64455" b="20612"/>
          <a:stretch/>
        </p:blipFill>
        <p:spPr>
          <a:xfrm>
            <a:off x="304800" y="3062467"/>
            <a:ext cx="1666226" cy="720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2732" t="69001" r="35627" b="20612"/>
          <a:stretch/>
        </p:blipFill>
        <p:spPr>
          <a:xfrm>
            <a:off x="3574047" y="3077454"/>
            <a:ext cx="1820008" cy="720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9679" t="69001" r="7672" b="20612"/>
          <a:stretch/>
        </p:blipFill>
        <p:spPr>
          <a:xfrm>
            <a:off x="6934200" y="3089765"/>
            <a:ext cx="1904862" cy="7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Solve Two-Step Equations</a:t>
            </a:r>
            <a:endParaRPr lang="ar-AE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09935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solidFill>
                  <a:schemeClr val="bg1"/>
                </a:solidFill>
              </a:rPr>
              <a:t>Lesson 4</a:t>
            </a:r>
            <a:endParaRPr lang="ar-AE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657600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Arial Black" pitchFamily="34" charset="0"/>
              </a:rPr>
              <a:t>Why?</a:t>
            </a:r>
            <a:endParaRPr lang="ar-AE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Solve Two-Step Equations</a:t>
            </a:r>
            <a:endParaRPr lang="ar-AE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09935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solidFill>
                  <a:schemeClr val="bg1"/>
                </a:solidFill>
              </a:rPr>
              <a:t>Lesson 4</a:t>
            </a:r>
            <a:endParaRPr lang="ar-AE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67000"/>
            <a:ext cx="3048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Arial Black" pitchFamily="34" charset="0"/>
              </a:rPr>
              <a:t>Quantities:</a:t>
            </a:r>
          </a:p>
          <a:p>
            <a:pPr algn="l" rtl="0"/>
            <a:endParaRPr lang="en-US" sz="2400" dirty="0" smtClean="0">
              <a:latin typeface="Arial Black" pitchFamily="34" charset="0"/>
            </a:endParaRPr>
          </a:p>
          <a:p>
            <a:pPr algn="l" rtl="0"/>
            <a:endParaRPr lang="en-US" sz="2400" dirty="0">
              <a:latin typeface="Arial Black" pitchFamily="34" charset="0"/>
            </a:endParaRPr>
          </a:p>
          <a:p>
            <a:pPr algn="l" rtl="0"/>
            <a:endParaRPr lang="en-US" sz="2400" dirty="0" smtClean="0">
              <a:latin typeface="Arial Black" pitchFamily="34" charset="0"/>
            </a:endParaRPr>
          </a:p>
          <a:p>
            <a:pPr algn="l" rtl="0"/>
            <a:r>
              <a:rPr lang="en-US" sz="2400" dirty="0" smtClean="0">
                <a:latin typeface="Arial Black" pitchFamily="34" charset="0"/>
              </a:rPr>
              <a:t>Equation:</a:t>
            </a:r>
            <a:endParaRPr lang="ar-AE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3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Solve Two-Step Equations</a:t>
            </a:r>
            <a:endParaRPr lang="ar-AE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09935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solidFill>
                  <a:schemeClr val="bg1"/>
                </a:solidFill>
              </a:rPr>
              <a:t>Lesson 4</a:t>
            </a:r>
            <a:endParaRPr lang="ar-AE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7848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u="sng" dirty="0" smtClean="0">
                <a:latin typeface="Arial Black" pitchFamily="34" charset="0"/>
              </a:rPr>
              <a:t>Objective of the Lesson:</a:t>
            </a:r>
          </a:p>
          <a:p>
            <a:pPr algn="l" rtl="0"/>
            <a:endParaRPr lang="en-US" sz="2400" dirty="0">
              <a:latin typeface="Arial Black" pitchFamily="34" charset="0"/>
            </a:endParaRPr>
          </a:p>
          <a:p>
            <a:pPr algn="l" rtl="0"/>
            <a:r>
              <a:rPr lang="en-US" sz="2400" dirty="0" smtClean="0">
                <a:latin typeface="Arial Black" pitchFamily="34" charset="0"/>
              </a:rPr>
              <a:t>    - Solve two step equation</a:t>
            </a:r>
            <a:endParaRPr lang="ar-AE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Solve Two-Step Equations</a:t>
            </a:r>
            <a:endParaRPr lang="ar-AE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09935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solidFill>
                  <a:schemeClr val="bg1"/>
                </a:solidFill>
              </a:rPr>
              <a:t>Lesson 4</a:t>
            </a:r>
            <a:endParaRPr lang="ar-AE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7848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Arial Black" pitchFamily="34" charset="0"/>
              </a:rPr>
              <a:t>Your equation – </a:t>
            </a:r>
            <a:r>
              <a:rPr lang="en-US" sz="2400" dirty="0">
                <a:latin typeface="Arial Black" pitchFamily="34" charset="0"/>
              </a:rPr>
              <a:t>Y</a:t>
            </a:r>
            <a:r>
              <a:rPr lang="en-US" sz="2400" dirty="0" smtClean="0">
                <a:latin typeface="Arial Black" pitchFamily="34" charset="0"/>
              </a:rPr>
              <a:t>our solution</a:t>
            </a:r>
            <a:endParaRPr lang="ar-AE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5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623" t="24510" r="17404" b="12389"/>
          <a:stretch/>
        </p:blipFill>
        <p:spPr>
          <a:xfrm>
            <a:off x="0" y="678738"/>
            <a:ext cx="7239000" cy="6179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903" t="32430" r="2023" b="53747"/>
          <a:stretch/>
        </p:blipFill>
        <p:spPr>
          <a:xfrm>
            <a:off x="18757" y="0"/>
            <a:ext cx="6605678" cy="7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8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05" t="9947" r="3427" b="991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6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63" t="20629" r="7313" b="19199"/>
          <a:stretch/>
        </p:blipFill>
        <p:spPr>
          <a:xfrm>
            <a:off x="1" y="0"/>
            <a:ext cx="9120722" cy="61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5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30" t="41002" r="26053" b="17463"/>
          <a:stretch/>
        </p:blipFill>
        <p:spPr>
          <a:xfrm>
            <a:off x="0" y="60386"/>
            <a:ext cx="9109493" cy="5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Solve Two-Step Equations</a:t>
            </a:r>
            <a:endParaRPr lang="ar-AE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09935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solidFill>
                  <a:schemeClr val="bg1"/>
                </a:solidFill>
              </a:rPr>
              <a:t>Lesson 4</a:t>
            </a:r>
            <a:endParaRPr lang="ar-AE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605" t="49258" r="12158" b="44282"/>
          <a:stretch/>
        </p:blipFill>
        <p:spPr>
          <a:xfrm>
            <a:off x="126728" y="2268238"/>
            <a:ext cx="7294713" cy="447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9169" t="58333" r="12158" b="35955"/>
          <a:stretch/>
        </p:blipFill>
        <p:spPr>
          <a:xfrm>
            <a:off x="6876289" y="3170716"/>
            <a:ext cx="1810511" cy="396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212" t="57623" r="63908" b="35955"/>
          <a:stretch/>
        </p:blipFill>
        <p:spPr>
          <a:xfrm>
            <a:off x="202929" y="3136097"/>
            <a:ext cx="2024429" cy="445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2961" t="57912" r="37724" b="35955"/>
          <a:stretch/>
        </p:blipFill>
        <p:spPr>
          <a:xfrm>
            <a:off x="3615442" y="3156113"/>
            <a:ext cx="1872762" cy="4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73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 Two-Step Equations</dc:title>
  <dc:creator>Windows User</dc:creator>
  <cp:lastModifiedBy>Windows User</cp:lastModifiedBy>
  <cp:revision>21</cp:revision>
  <dcterms:created xsi:type="dcterms:W3CDTF">2014-04-21T00:07:28Z</dcterms:created>
  <dcterms:modified xsi:type="dcterms:W3CDTF">2014-04-21T05:20:34Z</dcterms:modified>
</cp:coreProperties>
</file>